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1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F7FE0-2E5F-482D-A7F7-E39030DFF334}" type="datetimeFigureOut">
              <a:rPr lang="ko-KR" altLang="en-US" smtClean="0"/>
              <a:pPr/>
              <a:t>2014-07-10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9AEE7-46A7-47F3-B31C-C590383741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1785926"/>
            <a:ext cx="3981450" cy="1685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29" y="4429132"/>
            <a:ext cx="4010025" cy="1745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357694"/>
            <a:ext cx="4000500" cy="18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500042"/>
            <a:ext cx="51816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4196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62294"/>
            <a:ext cx="4295775" cy="166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42375"/>
            <a:ext cx="3962400" cy="1772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32" y="357166"/>
            <a:ext cx="4000500" cy="1758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00682" y="2571744"/>
            <a:ext cx="394335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0207" y="4786346"/>
            <a:ext cx="3933825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ant</dc:creator>
  <cp:lastModifiedBy>ant</cp:lastModifiedBy>
  <cp:revision>3</cp:revision>
  <dcterms:created xsi:type="dcterms:W3CDTF">2014-07-10T02:09:00Z</dcterms:created>
  <dcterms:modified xsi:type="dcterms:W3CDTF">2014-07-10T02:31:24Z</dcterms:modified>
</cp:coreProperties>
</file>